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</a:t>
            </a:r>
            <a:r>
              <a:rPr lang="cs-CZ" sz="1000">
                <a:solidFill>
                  <a:schemeClr val="tx1"/>
                </a:solidFill>
              </a:rPr>
              <a:t>číslo revize)</a:t>
            </a:r>
            <a:endParaRPr lang="cs-CZ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23701" y="3312417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4323701" y="2063278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200" dirty="0"/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revize technické zprávy, bude nový obsah – popis nových úprav, uvedený vždy až na konci zprávy. Nezapomenout uvést tyto informace do obsahové části. </a:t>
            </a:r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4716016" y="1844824"/>
            <a:ext cx="323528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stCxn id="6" idx="2"/>
          </p:cNvCxnSpPr>
          <p:nvPr/>
        </p:nvCxnSpPr>
        <p:spPr>
          <a:xfrm flipH="1" flipV="1">
            <a:off x="2627784" y="2924944"/>
            <a:ext cx="2088232" cy="3348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67FE34967BE34AA1C2910CD8452E2D" ma:contentTypeVersion="15" ma:contentTypeDescription="Vytvoří nový dokument" ma:contentTypeScope="" ma:versionID="9c37d75f9db3d21bfdeddf19d26fc982">
  <xsd:schema xmlns:xsd="http://www.w3.org/2001/XMLSchema" xmlns:xs="http://www.w3.org/2001/XMLSchema" xmlns:p="http://schemas.microsoft.com/office/2006/metadata/properties" xmlns:ns2="42aeb5e0-4d8c-495b-8ac8-9c7e0f9108af" xmlns:ns3="1c1cfe40-64e6-48a4-a923-d8a21d9bc96d" targetNamespace="http://schemas.microsoft.com/office/2006/metadata/properties" ma:root="true" ma:fieldsID="3cc5d0d9d27c91be0ffc14057db399e9" ns2:_="" ns3:_="">
    <xsd:import namespace="42aeb5e0-4d8c-495b-8ac8-9c7e0f9108af"/>
    <xsd:import namespace="1c1cfe40-64e6-48a4-a923-d8a21d9bc9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eb5e0-4d8c-495b-8ac8-9c7e0f9108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05144c32-5194-445f-8fa8-b47f4d440b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1cfe40-64e6-48a4-a923-d8a21d9bc96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1ba7402-a552-47a9-ad5f-5f8c4461a637}" ma:internalName="TaxCatchAll" ma:showField="CatchAllData" ma:web="1c1cfe40-64e6-48a4-a923-d8a21d9bc9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B153AD-6848-4FA1-9315-7DC042479C3F}"/>
</file>

<file path=customXml/itemProps2.xml><?xml version="1.0" encoding="utf-8"?>
<ds:datastoreItem xmlns:ds="http://schemas.openxmlformats.org/officeDocument/2006/customXml" ds:itemID="{24E3F75F-52B3-4402-8686-0727314B56A1}"/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450</Words>
  <Application>Microsoft Office PowerPoint</Application>
  <PresentationFormat>Předvádění na obrazovce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18</cp:revision>
  <cp:lastPrinted>2018-11-20T11:29:12Z</cp:lastPrinted>
  <dcterms:created xsi:type="dcterms:W3CDTF">2015-06-18T06:50:06Z</dcterms:created>
  <dcterms:modified xsi:type="dcterms:W3CDTF">2021-10-19T05:49:44Z</dcterms:modified>
</cp:coreProperties>
</file>